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4" r:id="rId2"/>
    <p:sldId id="257" r:id="rId3"/>
    <p:sldId id="258" r:id="rId4"/>
    <p:sldId id="259" r:id="rId5"/>
    <p:sldId id="260" r:id="rId6"/>
    <p:sldId id="261" r:id="rId7"/>
    <p:sldId id="263" r:id="rId8"/>
    <p:sldId id="265" r:id="rId9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64" d="100"/>
          <a:sy n="64" d="100"/>
        </p:scale>
        <p:origin x="9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45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D1E970-DAED-BA7E-DA10-63D26CE73CD2}"/>
              </a:ext>
            </a:extLst>
          </p:cNvPr>
          <p:cNvSpPr txBox="1"/>
          <p:nvPr/>
        </p:nvSpPr>
        <p:spPr>
          <a:xfrm>
            <a:off x="267346" y="1288054"/>
            <a:ext cx="59319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u="sng" dirty="0"/>
              <a:t>DIALECTICAL MATERALISM BY KARL MARX</a:t>
            </a:r>
          </a:p>
        </p:txBody>
      </p:sp>
    </p:spTree>
    <p:extLst>
      <p:ext uri="{BB962C8B-B14F-4D97-AF65-F5344CB8AC3E}">
        <p14:creationId xmlns:p14="http://schemas.microsoft.com/office/powerpoint/2010/main" val="2343733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3986" y="-102918"/>
            <a:ext cx="6873498" cy="51551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0739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9709" y="-77733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-5448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-10098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2B23B8-CFD3-2E31-0AA3-7CB3DAF70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395956" cy="401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4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381F74-9431-AFF5-F60F-BA5CD66E5123}"/>
              </a:ext>
            </a:extLst>
          </p:cNvPr>
          <p:cNvSpPr txBox="1"/>
          <p:nvPr/>
        </p:nvSpPr>
        <p:spPr>
          <a:xfrm>
            <a:off x="714777" y="611746"/>
            <a:ext cx="5177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u="sng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94879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</Words>
  <Application>Microsoft Office PowerPoint</Application>
  <PresentationFormat>Custom</PresentationFormat>
  <Paragraphs>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5</cp:revision>
  <dcterms:created xsi:type="dcterms:W3CDTF">2022-07-18T02:48:37Z</dcterms:created>
  <dcterms:modified xsi:type="dcterms:W3CDTF">2022-07-19T02:27:57Z</dcterms:modified>
</cp:coreProperties>
</file>